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5" r:id="rId3"/>
    <p:sldId id="283" r:id="rId4"/>
    <p:sldId id="278" r:id="rId5"/>
    <p:sldId id="302" r:id="rId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A200"/>
    <a:srgbClr val="008E4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56" autoAdjust="0"/>
  </p:normalViewPr>
  <p:slideViewPr>
    <p:cSldViewPr>
      <p:cViewPr>
        <p:scale>
          <a:sx n="84" d="100"/>
          <a:sy n="84" d="100"/>
        </p:scale>
        <p:origin x="-2394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BDDD-EDC4-4506-9B15-AD0C1C31CF28}" type="datetimeFigureOut">
              <a:rPr lang="cs-CZ" smtClean="0"/>
              <a:pPr/>
              <a:t>6.6.2016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F922-24D0-42FD-A8B9-A3D027BE51E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02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8ED755-B7D9-4965-AAC3-BB144F5D2DFB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2C462E-631F-471C-BEAA-2C44CA5D8B2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690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DA3B-3F1E-49BC-ACB8-7B78A67EF681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905F-065B-48DC-A656-61D252F4718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72D51-29F9-4BE8-A2E6-94CC0AE69BFE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720D-81C0-4E41-972B-0D95334149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BA78-335E-4DC0-81B3-F9FD3A324925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64F67-7B53-40B6-B777-4892E2BD1B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EF08-FC7E-44EF-ACA2-60C036DCAE52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D0EF-6931-43F6-AF6F-B74BB2C03B6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E0C1-9AE1-4EC7-A011-DC921F7F456E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9EE5-1337-4BA0-8495-4FE18B9A2E8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76E9-0B89-431A-A1C3-EA6B1DD48E34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E7CC-7164-4459-A122-12A7B83B670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70EB-C33E-4426-AA5B-628E74296FCF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3E39D-A111-49D9-9FA8-FDC246F6E8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80A9-A2D8-4B13-AED6-A05C69442371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D8B3E-EE97-4CDA-AAE3-FF42DC9368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775-53A6-4D4A-8693-FCB89942B24F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6270-8B3A-4A7B-B4C0-AEC9C1C342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A3BF-7C30-4707-9043-4DA2EF3134A0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39C5-22A9-4A3D-BD04-C58504FF53F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78A6-824F-4E18-927D-67E8FA2F5249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77D4-859A-4373-8C7A-733513C026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CD2E7C-64CB-406F-AFD2-C1617B6CAC3A}" type="datetimeFigureOut">
              <a:rPr lang="cs-CZ"/>
              <a:pPr>
                <a:defRPr/>
              </a:pPr>
              <a:t>6.6.2016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515905-F721-4907-B8D9-00EC78FAC6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t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nadpis 2"/>
          <p:cNvSpPr>
            <a:spLocks noGrp="1"/>
          </p:cNvSpPr>
          <p:nvPr>
            <p:ph type="subTitle" idx="1"/>
          </p:nvPr>
        </p:nvSpPr>
        <p:spPr>
          <a:xfrm>
            <a:off x="107504" y="3860800"/>
            <a:ext cx="8928992" cy="1872456"/>
          </a:xfrm>
        </p:spPr>
        <p:txBody>
          <a:bodyPr/>
          <a:lstStyle/>
          <a:p>
            <a:pPr algn="l" eaLnBrk="1" hangingPunct="1"/>
            <a:endParaRPr lang="cs-CZ" b="1" dirty="0" smtClean="0">
              <a:solidFill>
                <a:schemeClr val="bg1"/>
              </a:solidFill>
            </a:endParaRPr>
          </a:p>
          <a:p>
            <a:pPr algn="l" eaLnBrk="1" hangingPunct="1"/>
            <a:endParaRPr lang="cs-CZ" sz="1200" b="1" dirty="0" smtClean="0">
              <a:solidFill>
                <a:schemeClr val="bg1"/>
              </a:solidFill>
            </a:endParaRPr>
          </a:p>
          <a:p>
            <a:pPr algn="l" eaLnBrk="1" hangingPunct="1"/>
            <a:endParaRPr lang="cs-CZ" sz="11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 Páteřní poutní stezka sv. Cyrila a Metoděje v moravskoslovenském příhraničí</a:t>
            </a:r>
            <a:endParaRPr lang="cs-CZ" sz="2600" b="1" dirty="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53" name="Picture 5" descr="F:\foto_web\Pálava a Velké Pavlovice – k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39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cs-CZ" sz="2600" dirty="0" smtClean="0">
              <a:latin typeface="+mn-lt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cs-CZ" sz="2600" dirty="0" smtClean="0">
                <a:latin typeface="+mn-lt"/>
              </a:rPr>
              <a:t>2013 – 2014 – Zlínský kraj – </a:t>
            </a:r>
            <a:r>
              <a:rPr lang="cs-CZ" sz="2600" dirty="0" err="1" smtClean="0">
                <a:latin typeface="+mn-lt"/>
              </a:rPr>
              <a:t>mikroprojekt</a:t>
            </a:r>
            <a:r>
              <a:rPr lang="cs-CZ" sz="2600" dirty="0" smtClean="0">
                <a:latin typeface="+mn-lt"/>
              </a:rPr>
              <a:t> </a:t>
            </a:r>
          </a:p>
          <a:p>
            <a:pPr algn="ctr">
              <a:spcAft>
                <a:spcPts val="600"/>
              </a:spcAft>
            </a:pPr>
            <a:endParaRPr lang="cs-CZ" sz="2600" b="1" dirty="0" smtClean="0">
              <a:latin typeface="+mn-lt"/>
            </a:endParaRPr>
          </a:p>
          <a:p>
            <a:pPr algn="ctr">
              <a:spcAft>
                <a:spcPts val="600"/>
              </a:spcAft>
            </a:pPr>
            <a:r>
              <a:rPr lang="cs-CZ" sz="2600" b="1" dirty="0" smtClean="0">
                <a:latin typeface="+mn-lt"/>
              </a:rPr>
              <a:t>Evropská kulturní stezka sv. Cyrila a Metoděje</a:t>
            </a:r>
          </a:p>
          <a:p>
            <a:pPr>
              <a:spcAft>
                <a:spcPts val="600"/>
              </a:spcAft>
            </a:pPr>
            <a:endParaRPr lang="cs-CZ" sz="2600" b="1" dirty="0" smtClean="0">
              <a:latin typeface="+mn-lt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cs-CZ" sz="2600" dirty="0" smtClean="0">
                <a:latin typeface="+mn-lt"/>
              </a:rPr>
              <a:t>Poutní stezka + průvodce </a:t>
            </a:r>
            <a:r>
              <a:rPr lang="cs-CZ" sz="2600" dirty="0">
                <a:latin typeface="+mn-lt"/>
              </a:rPr>
              <a:t>+ web </a:t>
            </a:r>
            <a:r>
              <a:rPr lang="cs-CZ" sz="2600" dirty="0" smtClean="0">
                <a:latin typeface="+mn-lt"/>
              </a:rPr>
              <a:t>www.cyril-methodius.eu</a:t>
            </a:r>
          </a:p>
          <a:p>
            <a:pPr>
              <a:spcAft>
                <a:spcPts val="600"/>
              </a:spcAft>
            </a:pPr>
            <a:endParaRPr lang="cs-CZ" sz="26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43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9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1584176"/>
          </a:xfrm>
        </p:spPr>
        <p:txBody>
          <a:bodyPr/>
          <a:lstStyle/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395536" y="1055269"/>
            <a:ext cx="85345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600" b="1" dirty="0" smtClean="0">
                <a:latin typeface="+mn-lt"/>
              </a:rPr>
              <a:t>INTERREG V-A Slovenská - Česká republika</a:t>
            </a:r>
          </a:p>
          <a:p>
            <a:pPr algn="ctr"/>
            <a:endParaRPr lang="cs-CZ" altLang="cs-CZ" sz="2600" b="1" dirty="0">
              <a:latin typeface="+mn-lt"/>
            </a:endParaRPr>
          </a:p>
          <a:p>
            <a:pPr algn="ctr"/>
            <a:r>
              <a:rPr lang="cs-CZ" altLang="cs-CZ" sz="2600" dirty="0">
                <a:latin typeface="+mn-lt"/>
              </a:rPr>
              <a:t>v</a:t>
            </a:r>
            <a:r>
              <a:rPr lang="cs-CZ" altLang="cs-CZ" sz="2600" dirty="0" smtClean="0">
                <a:latin typeface="+mn-lt"/>
              </a:rPr>
              <a:t>ýzva do 31.8.2016</a:t>
            </a:r>
          </a:p>
          <a:p>
            <a:endParaRPr lang="cs-CZ" altLang="cs-CZ" sz="2600" b="1" dirty="0">
              <a:latin typeface="+mn-lt"/>
            </a:endParaRPr>
          </a:p>
          <a:p>
            <a:r>
              <a:rPr lang="cs-CZ" altLang="cs-CZ" sz="2600" u="sng" dirty="0" smtClean="0">
                <a:latin typeface="+mn-lt"/>
              </a:rPr>
              <a:t>Název projektu:</a:t>
            </a:r>
          </a:p>
          <a:p>
            <a:pPr algn="ctr"/>
            <a:r>
              <a:rPr lang="cs-CZ" altLang="cs-CZ" sz="2600" b="1" dirty="0" smtClean="0">
                <a:latin typeface="+mn-lt"/>
              </a:rPr>
              <a:t>Páteřní poutní stezka sv. Cyrila a Metoděje v moravskoslovenském příhraničí</a:t>
            </a:r>
          </a:p>
          <a:p>
            <a:pPr marL="342900" indent="-342900">
              <a:buFontTx/>
              <a:buChar char="-"/>
            </a:pPr>
            <a:endParaRPr lang="cs-CZ" altLang="cs-CZ" sz="2600" b="1" dirty="0">
              <a:latin typeface="+mn-lt"/>
            </a:endParaRPr>
          </a:p>
          <a:p>
            <a:r>
              <a:rPr lang="cs-CZ" altLang="cs-CZ" sz="2600" u="sng" dirty="0" smtClean="0">
                <a:latin typeface="+mn-lt"/>
              </a:rPr>
              <a:t>Partneři projektu:</a:t>
            </a:r>
          </a:p>
          <a:p>
            <a:r>
              <a:rPr lang="cs-CZ" altLang="cs-CZ" sz="2600" dirty="0" smtClean="0">
                <a:latin typeface="+mn-lt"/>
              </a:rPr>
              <a:t>Zlínský kraj, </a:t>
            </a:r>
            <a:r>
              <a:rPr lang="cs-CZ" altLang="cs-CZ" sz="2600" dirty="0"/>
              <a:t>Trnavský </a:t>
            </a:r>
            <a:r>
              <a:rPr lang="cs-CZ" altLang="cs-CZ" sz="2600" dirty="0" smtClean="0"/>
              <a:t>samosprávný kraj, </a:t>
            </a:r>
            <a:r>
              <a:rPr lang="cs-CZ" altLang="cs-CZ" sz="2600" dirty="0" smtClean="0">
                <a:latin typeface="+mn-lt"/>
              </a:rPr>
              <a:t>Jihomoravský kraj, Trenčianský samosprávný kraj, Žilinský samosprávný kraj a Nitranský samosprávný kraj</a:t>
            </a:r>
          </a:p>
        </p:txBody>
      </p:sp>
    </p:spTree>
    <p:extLst>
      <p:ext uri="{BB962C8B-B14F-4D97-AF65-F5344CB8AC3E}">
        <p14:creationId xmlns:p14="http://schemas.microsoft.com/office/powerpoint/2010/main" val="18900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9"/>
          <p:cNvSpPr>
            <a:spLocks noGrp="1"/>
          </p:cNvSpPr>
          <p:nvPr>
            <p:ph idx="1"/>
          </p:nvPr>
        </p:nvSpPr>
        <p:spPr>
          <a:xfrm>
            <a:off x="323528" y="980728"/>
            <a:ext cx="8660146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Trasa p</a:t>
            </a:r>
            <a:r>
              <a:rPr lang="cs-CZ" sz="2400" b="1" dirty="0" smtClean="0"/>
              <a:t>áteřní poutní stezky: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400" dirty="0" smtClean="0"/>
              <a:t>ze sv. Kopečku přes sv. Hostýn na Velehrad, ze </a:t>
            </a:r>
            <a:r>
              <a:rPr lang="cs-CZ" sz="2400" dirty="0" err="1" smtClean="0"/>
              <a:t>Šaštína</a:t>
            </a:r>
            <a:r>
              <a:rPr lang="cs-CZ" sz="2400" dirty="0" smtClean="0"/>
              <a:t> přes Mikulčice a sv. Antonínek na Velehrad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400" dirty="0" smtClean="0"/>
              <a:t>na základě navázané spolupráce s partnery ze Slovenska bylo navrženo rozšíření páteřní trasy z Nitry do </a:t>
            </a:r>
            <a:r>
              <a:rPr lang="cs-CZ" sz="2400" dirty="0" err="1" smtClean="0"/>
              <a:t>Šaštína</a:t>
            </a:r>
            <a:r>
              <a:rPr lang="cs-CZ" sz="2400" dirty="0" smtClean="0"/>
              <a:t>, ze sv. </a:t>
            </a:r>
            <a:r>
              <a:rPr lang="cs-CZ" sz="2400" dirty="0" err="1" smtClean="0"/>
              <a:t>Hostýna</a:t>
            </a:r>
            <a:r>
              <a:rPr lang="cs-CZ" sz="2400" dirty="0" smtClean="0"/>
              <a:t> na </a:t>
            </a:r>
            <a:r>
              <a:rPr lang="cs-CZ" sz="2400" dirty="0" err="1" smtClean="0"/>
              <a:t>Turzovku</a:t>
            </a:r>
            <a:r>
              <a:rPr lang="cs-CZ" sz="2400" dirty="0" smtClean="0"/>
              <a:t>, Skalku a Nitru, s odbočkou ve Skalce přes Žídkovou </a:t>
            </a:r>
            <a:r>
              <a:rPr lang="cs-CZ" sz="2400" smtClean="0"/>
              <a:t>na Velehrad</a:t>
            </a:r>
            <a:endParaRPr lang="cs-CZ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Aktivity </a:t>
            </a:r>
            <a:r>
              <a:rPr lang="cs-CZ" sz="2400" b="1" dirty="0" smtClean="0"/>
              <a:t>v rámci projektu</a:t>
            </a:r>
          </a:p>
          <a:p>
            <a:pPr>
              <a:buFontTx/>
              <a:buChar char="-"/>
            </a:pPr>
            <a:r>
              <a:rPr lang="cs-CZ" altLang="cs-CZ" sz="2400" dirty="0" smtClean="0"/>
              <a:t>Pasportizace </a:t>
            </a:r>
            <a:r>
              <a:rPr lang="cs-CZ" altLang="cs-CZ" sz="2400" dirty="0"/>
              <a:t>atraktivit a služeb CR podél stezky</a:t>
            </a:r>
          </a:p>
          <a:p>
            <a:pPr>
              <a:buFontTx/>
              <a:buChar char="-"/>
            </a:pPr>
            <a:r>
              <a:rPr lang="cs-CZ" altLang="cs-CZ" sz="2400" dirty="0"/>
              <a:t>Značení stezky v terénu</a:t>
            </a:r>
          </a:p>
          <a:p>
            <a:pPr>
              <a:buFontTx/>
              <a:buChar char="-"/>
            </a:pPr>
            <a:r>
              <a:rPr lang="cs-CZ" altLang="cs-CZ" sz="2400" dirty="0"/>
              <a:t>Informační panely</a:t>
            </a:r>
          </a:p>
          <a:p>
            <a:pPr>
              <a:buFontTx/>
              <a:buChar char="-"/>
            </a:pPr>
            <a:r>
              <a:rPr lang="cs-CZ" altLang="cs-CZ" sz="2400" dirty="0"/>
              <a:t>Propagační materiál (průvodce)</a:t>
            </a:r>
            <a:endParaRPr lang="cs-CZ" alt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498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bdélník 5"/>
          <p:cNvSpPr>
            <a:spLocks noChangeArrowheads="1"/>
          </p:cNvSpPr>
          <p:nvPr/>
        </p:nvSpPr>
        <p:spPr bwMode="auto">
          <a:xfrm>
            <a:off x="1619672" y="2060848"/>
            <a:ext cx="45365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008E40"/>
                </a:solidFill>
                <a:latin typeface="+mn-lt"/>
              </a:rPr>
              <a:t>Děkuji za pozornost!</a:t>
            </a:r>
          </a:p>
          <a:p>
            <a:endParaRPr lang="cs-CZ" sz="2800" b="1" dirty="0" smtClean="0">
              <a:solidFill>
                <a:srgbClr val="008E40"/>
              </a:solidFill>
              <a:latin typeface="+mn-lt"/>
            </a:endParaRPr>
          </a:p>
          <a:p>
            <a:r>
              <a:rPr lang="cs-CZ" sz="2800" b="1" dirty="0" smtClean="0">
                <a:solidFill>
                  <a:srgbClr val="008E40"/>
                </a:solidFill>
                <a:latin typeface="+mn-lt"/>
              </a:rPr>
              <a:t>ORR, odd. cestovního ruchu</a:t>
            </a:r>
          </a:p>
          <a:p>
            <a:r>
              <a:rPr lang="cs-CZ" sz="2800" b="1" dirty="0" err="1" smtClean="0">
                <a:solidFill>
                  <a:srgbClr val="008E40"/>
                </a:solidFill>
                <a:latin typeface="+mn-lt"/>
              </a:rPr>
              <a:t>KrÚ</a:t>
            </a:r>
            <a:r>
              <a:rPr lang="cs-CZ" sz="2800" b="1" dirty="0" smtClean="0">
                <a:solidFill>
                  <a:srgbClr val="008E40"/>
                </a:solidFill>
                <a:latin typeface="+mn-lt"/>
              </a:rPr>
              <a:t> Jihomoravského kraje</a:t>
            </a:r>
            <a:endParaRPr lang="cs-CZ" sz="2800" b="1" dirty="0">
              <a:solidFill>
                <a:srgbClr val="008E40"/>
              </a:solidFill>
              <a:latin typeface="+mn-lt"/>
            </a:endParaRPr>
          </a:p>
          <a:p>
            <a:endParaRPr lang="cs-CZ" sz="2800" b="1" dirty="0" smtClean="0">
              <a:solidFill>
                <a:srgbClr val="008E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9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182</Words>
  <Application>Microsoft Office PowerPoint</Application>
  <PresentationFormat>Předvádění na obrazovce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klimes.vladimir</dc:creator>
  <cp:lastModifiedBy>Hrušková</cp:lastModifiedBy>
  <cp:revision>288</cp:revision>
  <cp:lastPrinted>2015-04-28T07:14:47Z</cp:lastPrinted>
  <dcterms:created xsi:type="dcterms:W3CDTF">2010-11-15T06:15:01Z</dcterms:created>
  <dcterms:modified xsi:type="dcterms:W3CDTF">2016-06-06T06:24:02Z</dcterms:modified>
</cp:coreProperties>
</file>