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hlavkova@ccrjm.cz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www.at-cz.eu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h-krems.ac.at/" TargetMode="External"/><Relationship Id="rId5" Type="http://schemas.openxmlformats.org/officeDocument/2006/relationships/hyperlink" Target="http://www.diegaerten.at/" TargetMode="External"/><Relationship Id="rId4" Type="http://schemas.openxmlformats.org/officeDocument/2006/relationships/hyperlink" Target="http://www.ccrjm.cz/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Gr</a:t>
            </a:r>
            <a:r>
              <a:rPr lang="de-DE" sz="3200" dirty="0" err="1" smtClean="0"/>
              <a:t>ünRaum</a:t>
            </a:r>
            <a:r>
              <a:rPr lang="cs-CZ" sz="3200" dirty="0" smtClean="0"/>
              <a:t>-Zhodnocení zelených prostor</a:t>
            </a:r>
            <a:r>
              <a:rPr lang="de-DE" sz="3200" dirty="0" smtClean="0"/>
              <a:t>, </a:t>
            </a:r>
            <a:r>
              <a:rPr lang="de-DE" sz="3200" dirty="0" smtClean="0"/>
              <a:t>ATCZ71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Brno</a:t>
            </a:r>
            <a:r>
              <a:rPr lang="de-DE" dirty="0" smtClean="0"/>
              <a:t>, </a:t>
            </a:r>
            <a:r>
              <a:rPr lang="cs-CZ" dirty="0" smtClean="0"/>
              <a:t>1</a:t>
            </a:r>
            <a:r>
              <a:rPr lang="de-DE" dirty="0" smtClean="0"/>
              <a:t>. </a:t>
            </a:r>
            <a:r>
              <a:rPr lang="cs-CZ" dirty="0"/>
              <a:t>3</a:t>
            </a:r>
            <a:r>
              <a:rPr lang="de-DE" dirty="0" smtClean="0"/>
              <a:t>. </a:t>
            </a:r>
            <a:r>
              <a:rPr lang="de-DE" dirty="0" smtClean="0"/>
              <a:t>2017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278" y="5398837"/>
            <a:ext cx="3124200" cy="10096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516109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4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685800"/>
            <a:ext cx="8915400" cy="5225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Program:</a:t>
            </a:r>
          </a:p>
          <a:p>
            <a:r>
              <a:rPr lang="cs-CZ" b="1" dirty="0"/>
              <a:t>INTERREG V-A Rakousko-Česká republika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Délka projektu: </a:t>
            </a:r>
          </a:p>
          <a:p>
            <a:r>
              <a:rPr lang="cs-CZ" b="1" dirty="0"/>
              <a:t>36 měsíců, 1. 9. 2016 – 31. 8. 2019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Projektoví partneři:</a:t>
            </a:r>
          </a:p>
          <a:p>
            <a:r>
              <a:rPr lang="cs-CZ" b="1" dirty="0"/>
              <a:t>Centrála cestovního ruchu – Jižní Morava, </a:t>
            </a:r>
            <a:r>
              <a:rPr lang="cs-CZ" b="1" dirty="0" err="1"/>
              <a:t>z.s.p.o</a:t>
            </a:r>
            <a:r>
              <a:rPr lang="cs-CZ" b="1" dirty="0"/>
              <a:t>. -  </a:t>
            </a:r>
            <a:r>
              <a:rPr lang="cs-CZ" b="1" dirty="0" err="1"/>
              <a:t>Lead</a:t>
            </a:r>
            <a:r>
              <a:rPr lang="cs-CZ" b="1" dirty="0"/>
              <a:t> Partner</a:t>
            </a:r>
            <a:endParaRPr lang="cs-CZ" dirty="0"/>
          </a:p>
          <a:p>
            <a:r>
              <a:rPr lang="cs-CZ" b="1" dirty="0" err="1"/>
              <a:t>Verein</a:t>
            </a:r>
            <a:r>
              <a:rPr lang="cs-CZ" b="1" dirty="0"/>
              <a:t> „Die  </a:t>
            </a:r>
            <a:r>
              <a:rPr lang="cs-CZ" b="1" dirty="0" err="1"/>
              <a:t>Gärten</a:t>
            </a:r>
            <a:r>
              <a:rPr lang="cs-CZ" b="1" dirty="0"/>
              <a:t> </a:t>
            </a:r>
            <a:r>
              <a:rPr lang="cs-CZ" b="1" dirty="0" err="1"/>
              <a:t>Niederösterreichs</a:t>
            </a:r>
            <a:r>
              <a:rPr lang="cs-CZ" b="1" dirty="0"/>
              <a:t>“</a:t>
            </a:r>
            <a:endParaRPr lang="cs-CZ" dirty="0"/>
          </a:p>
          <a:p>
            <a:r>
              <a:rPr lang="cs-CZ" b="1" dirty="0"/>
              <a:t>IMC </a:t>
            </a:r>
            <a:r>
              <a:rPr lang="cs-CZ" b="1" dirty="0" err="1"/>
              <a:t>Fachhochschule</a:t>
            </a:r>
            <a:r>
              <a:rPr lang="cs-CZ" b="1" dirty="0"/>
              <a:t> </a:t>
            </a:r>
            <a:r>
              <a:rPr lang="cs-CZ" b="1" dirty="0" smtClean="0"/>
              <a:t>Krems</a:t>
            </a:r>
          </a:p>
          <a:p>
            <a:pPr marL="0" indent="0">
              <a:buNone/>
            </a:pPr>
            <a:r>
              <a:rPr lang="cs-CZ" dirty="0" smtClean="0"/>
              <a:t>Strategičtí partneři:</a:t>
            </a:r>
          </a:p>
          <a:p>
            <a:r>
              <a:rPr lang="cs-CZ" b="1" dirty="0" smtClean="0"/>
              <a:t>Vysočina </a:t>
            </a:r>
            <a:r>
              <a:rPr lang="cs-CZ" b="1" dirty="0" err="1" smtClean="0"/>
              <a:t>Tourism</a:t>
            </a:r>
            <a:endParaRPr lang="cs-CZ" dirty="0"/>
          </a:p>
          <a:p>
            <a:r>
              <a:rPr lang="cs-CZ" b="1" dirty="0" err="1" smtClean="0"/>
              <a:t>Nieder</a:t>
            </a:r>
            <a:r>
              <a:rPr lang="de-DE" b="1" dirty="0" err="1" smtClean="0"/>
              <a:t>österreich</a:t>
            </a:r>
            <a:r>
              <a:rPr lang="de-DE" b="1" dirty="0" smtClean="0"/>
              <a:t> Werbung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Finanční </a:t>
            </a:r>
            <a:r>
              <a:rPr lang="cs-CZ" dirty="0"/>
              <a:t>rozsah:</a:t>
            </a:r>
          </a:p>
          <a:p>
            <a:r>
              <a:rPr lang="cs-CZ" b="1" dirty="0" smtClean="0"/>
              <a:t>49</a:t>
            </a:r>
            <a:r>
              <a:rPr lang="de-DE" b="1" dirty="0" smtClean="0"/>
              <a:t>8 328,73</a:t>
            </a:r>
            <a:r>
              <a:rPr lang="cs-CZ" b="1" dirty="0" smtClean="0"/>
              <a:t>€ </a:t>
            </a:r>
            <a:r>
              <a:rPr lang="cs-CZ" b="1" dirty="0"/>
              <a:t>za projekt, CCRJM 228 315€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0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Hlavní</a:t>
            </a:r>
            <a:r>
              <a:rPr lang="de-DE" dirty="0" smtClean="0"/>
              <a:t> </a:t>
            </a:r>
            <a:r>
              <a:rPr lang="de-DE" dirty="0" err="1" smtClean="0"/>
              <a:t>aktivity</a:t>
            </a:r>
            <a:r>
              <a:rPr lang="de-DE" dirty="0" smtClean="0"/>
              <a:t> a v</a:t>
            </a:r>
            <a:r>
              <a:rPr lang="cs-CZ" dirty="0" err="1" smtClean="0"/>
              <a:t>ýstupy</a:t>
            </a:r>
            <a:r>
              <a:rPr lang="cs-CZ" dirty="0" smtClean="0"/>
              <a:t> </a:t>
            </a:r>
            <a:r>
              <a:rPr lang="de-DE" dirty="0" err="1" smtClean="0"/>
              <a:t>projektu</a:t>
            </a:r>
            <a:r>
              <a:rPr lang="de-DE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Tvorba ucelené nabídky</a:t>
            </a:r>
            <a:endParaRPr lang="cs-CZ" b="1" dirty="0"/>
          </a:p>
          <a:p>
            <a:r>
              <a:rPr lang="cs-CZ" dirty="0"/>
              <a:t>V současnosti je nabídka na jižní Moravě roztříštěná, proto za pomoci partnera projektu a odborných poradců z jižní Moravy na základě kritérií a znalosti budou vybrány zahrady vhodné k prezentaci v rámci projektu z jižní Moravy, zařazeny do kategorií, jejich zástupcům pak představen projekt, získány od nich informace pro další prezentaci (např. historie zahrady, otevírací doby, </a:t>
            </a:r>
            <a:r>
              <a:rPr lang="cs-CZ" dirty="0" smtClean="0"/>
              <a:t>prohlídky –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Katalog</a:t>
            </a:r>
            <a:r>
              <a:rPr lang="cs-CZ" dirty="0" smtClean="0"/>
              <a:t>), </a:t>
            </a:r>
            <a:r>
              <a:rPr lang="cs-CZ" dirty="0"/>
              <a:t>k zahradám připravíme s partnerem i přeshraniční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storytelling</a:t>
            </a:r>
            <a:r>
              <a:rPr lang="cs-CZ" dirty="0" smtClean="0"/>
              <a:t>, který se stane základem pro aktivity publicity.</a:t>
            </a:r>
          </a:p>
          <a:p>
            <a:r>
              <a:rPr lang="cs-CZ" dirty="0" smtClean="0"/>
              <a:t>IMC FH Krems ve spolupráci s partnery zpracuje studie pro potřeby turistického využití zelených prostor, hlavním výstupem bude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manuál s kvalitativními kritérii pro parky a zahrady ke zvyšování kvality zážitků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Časový plán: 1. 9. 2016 – 31. 8.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9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Síť </a:t>
            </a:r>
            <a:r>
              <a:rPr lang="cs-CZ" b="1" u="sng" dirty="0" smtClean="0"/>
              <a:t>partnerů z jižní Moravy, Vysočiny a Dolního Rakouska</a:t>
            </a:r>
            <a:endParaRPr lang="cs-CZ" b="1" dirty="0"/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Exkurze</a:t>
            </a:r>
            <a:r>
              <a:rPr lang="cs-CZ" dirty="0"/>
              <a:t> za kolegy do Dolního Rakouska (3x),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setkání</a:t>
            </a:r>
            <a:r>
              <a:rPr lang="cs-CZ" dirty="0" smtClean="0"/>
              <a:t> členů sítě (3x), praktické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workshopy</a:t>
            </a:r>
            <a:r>
              <a:rPr lang="cs-CZ" dirty="0" smtClean="0"/>
              <a:t> - přednáška </a:t>
            </a:r>
            <a:r>
              <a:rPr lang="cs-CZ" dirty="0"/>
              <a:t>o „</a:t>
            </a:r>
            <a:r>
              <a:rPr lang="cs-CZ" dirty="0" err="1"/>
              <a:t>Natur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Garten</a:t>
            </a:r>
            <a:r>
              <a:rPr lang="cs-CZ" dirty="0"/>
              <a:t>“ </a:t>
            </a:r>
            <a:r>
              <a:rPr lang="cs-CZ" dirty="0" smtClean="0"/>
              <a:t>(</a:t>
            </a:r>
            <a:r>
              <a:rPr lang="cs-CZ" dirty="0"/>
              <a:t>1x), přednáška potencionál zahrad v cestovním ruchu a jak jej využít (1x), přednáška k původním odrůdám a plodinám zahrad jižní Moravy a Dolního Rakouska (1x) včetně praktických ukázek a příkladů dobré praxe.</a:t>
            </a:r>
          </a:p>
          <a:p>
            <a:r>
              <a:rPr lang="cs-CZ" dirty="0"/>
              <a:t>Časový plán: 1. 1. 2017 – 31. 8. 2019</a:t>
            </a:r>
          </a:p>
        </p:txBody>
      </p:sp>
    </p:spTree>
    <p:extLst>
      <p:ext uri="{BB962C8B-B14F-4D97-AF65-F5344CB8AC3E}">
        <p14:creationId xmlns:p14="http://schemas.microsoft.com/office/powerpoint/2010/main" val="4676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990600"/>
            <a:ext cx="8915400" cy="4920622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Publicita projektu</a:t>
            </a:r>
            <a:endParaRPr lang="cs-CZ" b="1" dirty="0"/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Tiskoviny </a:t>
            </a:r>
            <a:r>
              <a:rPr lang="cs-CZ" dirty="0" smtClean="0"/>
              <a:t>- společná </a:t>
            </a:r>
            <a:r>
              <a:rPr lang="cs-CZ" dirty="0"/>
              <a:t>mapa a brožura k nabídce zahrad na jižní </a:t>
            </a:r>
            <a:r>
              <a:rPr lang="cs-CZ" dirty="0" smtClean="0"/>
              <a:t>Moravě, Vysočině </a:t>
            </a:r>
            <a:r>
              <a:rPr lang="cs-CZ" dirty="0"/>
              <a:t>a v Dolním </a:t>
            </a:r>
            <a:r>
              <a:rPr lang="cs-CZ" dirty="0" smtClean="0"/>
              <a:t>Rakousku</a:t>
            </a:r>
            <a:endParaRPr lang="de-DE" dirty="0"/>
          </a:p>
          <a:p>
            <a:r>
              <a:rPr lang="de-D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Webová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prezentace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na </a:t>
            </a:r>
            <a:r>
              <a:rPr lang="de-DE" dirty="0" err="1" smtClean="0"/>
              <a:t>stránkách</a:t>
            </a:r>
            <a:r>
              <a:rPr lang="de-DE" dirty="0" smtClean="0"/>
              <a:t> </a:t>
            </a:r>
            <a:r>
              <a:rPr lang="de-DE" dirty="0" err="1" smtClean="0"/>
              <a:t>partner</a:t>
            </a:r>
            <a:r>
              <a:rPr lang="cs-CZ" dirty="0" smtClean="0"/>
              <a:t>ů – jizni-morava.cz</a:t>
            </a:r>
            <a:r>
              <a:rPr lang="de-DE" dirty="0" smtClean="0"/>
              <a:t>,</a:t>
            </a:r>
            <a:r>
              <a:rPr lang="cs-CZ" dirty="0" smtClean="0"/>
              <a:t> společná</a:t>
            </a:r>
            <a:r>
              <a:rPr lang="de-DE" dirty="0" smtClean="0"/>
              <a:t> </a:t>
            </a:r>
            <a:r>
              <a:rPr lang="de-DE" dirty="0" err="1" smtClean="0"/>
              <a:t>podstránka</a:t>
            </a:r>
            <a:r>
              <a:rPr lang="de-DE" dirty="0" smtClean="0"/>
              <a:t> dozahrad.cz</a:t>
            </a:r>
            <a:endParaRPr lang="cs-CZ" dirty="0" smtClean="0"/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Mediální kampaň </a:t>
            </a:r>
            <a:r>
              <a:rPr lang="cs-CZ" dirty="0" smtClean="0"/>
              <a:t>- na </a:t>
            </a:r>
            <a:r>
              <a:rPr lang="cs-CZ" dirty="0"/>
              <a:t>podporu projektu proběhne v letech 2018 a 2019 mediální kampaň na internetu, v ČR i Rakousku a Německu</a:t>
            </a:r>
            <a:r>
              <a:rPr lang="cs-CZ" dirty="0" smtClean="0"/>
              <a:t>.</a:t>
            </a:r>
          </a:p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famtripy</a:t>
            </a:r>
            <a:r>
              <a:rPr lang="cs-CZ" dirty="0" smtClean="0"/>
              <a:t> – 3  přeshraničních akce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Tiskové konference </a:t>
            </a:r>
            <a:r>
              <a:rPr lang="cs-CZ" dirty="0" smtClean="0"/>
              <a:t>– 2x 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Přeshraniční program </a:t>
            </a:r>
            <a:r>
              <a:rPr lang="cs-CZ" dirty="0" smtClean="0"/>
              <a:t>Víkendu otevřených zahrad – 2018 a 2019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Pop-up zahrady</a:t>
            </a:r>
            <a:r>
              <a:rPr lang="cs-CZ" dirty="0" smtClean="0"/>
              <a:t> – Brno, Telč, Vídeň, St. P</a:t>
            </a:r>
            <a:r>
              <a:rPr lang="de-DE" dirty="0" smtClean="0"/>
              <a:t>ölten, </a:t>
            </a:r>
            <a:r>
              <a:rPr lang="de-DE" dirty="0" err="1" smtClean="0"/>
              <a:t>Linec</a:t>
            </a:r>
            <a:r>
              <a:rPr lang="cs-CZ" dirty="0" smtClean="0"/>
              <a:t> - 2018</a:t>
            </a:r>
            <a:endParaRPr lang="cs-CZ" dirty="0"/>
          </a:p>
          <a:p>
            <a:r>
              <a:rPr lang="cs-CZ" dirty="0"/>
              <a:t>Časový plán: 1. </a:t>
            </a:r>
            <a:r>
              <a:rPr lang="cs-CZ" dirty="0" smtClean="0"/>
              <a:t>9. 2017 </a:t>
            </a:r>
            <a:r>
              <a:rPr lang="cs-CZ" dirty="0"/>
              <a:t>– 31. 8. </a:t>
            </a:r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4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014349"/>
            <a:ext cx="2438400" cy="454152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016" y="1014349"/>
            <a:ext cx="2299491" cy="53065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92925" y="2298700"/>
            <a:ext cx="90656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Další informace naleznete na: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Centrála cestovního ruchu-Jižní Morava, </a:t>
            </a:r>
            <a:r>
              <a:rPr lang="cs-CZ" dirty="0" err="1"/>
              <a:t>z.s.p.o</a:t>
            </a:r>
            <a:r>
              <a:rPr lang="cs-CZ" dirty="0"/>
              <a:t>. </a:t>
            </a:r>
            <a:r>
              <a:rPr lang="cs-CZ" u="sng" dirty="0">
                <a:hlinkClick r:id="rId4"/>
              </a:rPr>
              <a:t>www.ccrjm.cz</a:t>
            </a:r>
            <a:endParaRPr lang="cs-CZ" dirty="0"/>
          </a:p>
          <a:p>
            <a:pPr lvl="0"/>
            <a:r>
              <a:rPr lang="cs-CZ" dirty="0"/>
              <a:t>Zahrady Dolního Rakouska – Die G</a:t>
            </a:r>
            <a:r>
              <a:rPr lang="de-DE" dirty="0" err="1"/>
              <a:t>ärten</a:t>
            </a:r>
            <a:r>
              <a:rPr lang="de-DE" dirty="0"/>
              <a:t> Niederösterreichs </a:t>
            </a:r>
            <a:r>
              <a:rPr lang="de-DE" u="sng" dirty="0">
                <a:hlinkClick r:id="rId5"/>
              </a:rPr>
              <a:t>www.diegaerten.at</a:t>
            </a:r>
            <a:endParaRPr lang="cs-CZ" dirty="0"/>
          </a:p>
          <a:p>
            <a:pPr lvl="0"/>
            <a:r>
              <a:rPr lang="de-DE" dirty="0"/>
              <a:t>IMC Fachhochschule Krems </a:t>
            </a:r>
            <a:r>
              <a:rPr lang="de-DE" u="sng" dirty="0">
                <a:hlinkClick r:id="rId6"/>
              </a:rPr>
              <a:t>www.fh-krems.ac.at</a:t>
            </a:r>
            <a:endParaRPr lang="cs-CZ" dirty="0"/>
          </a:p>
          <a:p>
            <a:pPr lvl="0"/>
            <a:r>
              <a:rPr lang="pl-PL" dirty="0"/>
              <a:t>Program INTERREG V-A Rakousko-</a:t>
            </a:r>
            <a:r>
              <a:rPr lang="cs-CZ" dirty="0"/>
              <a:t>Česká republika </a:t>
            </a:r>
            <a:r>
              <a:rPr lang="cs-CZ" u="sng" dirty="0">
                <a:hlinkClick r:id="rId7"/>
              </a:rPr>
              <a:t>www.at-cz.eu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pl-PL" dirty="0"/>
              <a:t> </a:t>
            </a:r>
            <a:endParaRPr lang="cs-CZ" dirty="0"/>
          </a:p>
          <a:p>
            <a:r>
              <a:rPr lang="cs-CZ" dirty="0"/>
              <a:t>Své dotazy směřujte na:</a:t>
            </a:r>
          </a:p>
          <a:p>
            <a:r>
              <a:rPr lang="cs-CZ" dirty="0"/>
              <a:t>Centrála cestovního ruchu-Jižní Morava, </a:t>
            </a:r>
            <a:r>
              <a:rPr lang="cs-CZ" dirty="0" err="1"/>
              <a:t>z.s.p.o</a:t>
            </a:r>
            <a:r>
              <a:rPr lang="cs-CZ" dirty="0"/>
              <a:t>., Monika Hlávková, 542 210 088, </a:t>
            </a:r>
            <a:r>
              <a:rPr lang="cs-CZ" u="sng" dirty="0">
                <a:hlinkClick r:id="rId8"/>
              </a:rPr>
              <a:t>hlavkova@ccrjm.cz</a:t>
            </a:r>
            <a:endParaRPr lang="cs-CZ" dirty="0"/>
          </a:p>
          <a:p>
            <a:endParaRPr lang="cs-CZ" dirty="0"/>
          </a:p>
        </p:txBody>
      </p:sp>
      <p:pic>
        <p:nvPicPr>
          <p:cNvPr id="9" name="Obrázek 8" descr="Z:\LOGO CCRJM, NVC, JMK, SOCR\CCRJM\cesky\CCRJM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198" y="1014349"/>
            <a:ext cx="1400437" cy="6193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0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121</Words>
  <Application>Microsoft Office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Stébla</vt:lpstr>
      <vt:lpstr>GrünRaum-Zhodnocení zelených prostor, ATCZ71</vt:lpstr>
      <vt:lpstr>Prezentace aplikace PowerPoint</vt:lpstr>
      <vt:lpstr>Hlavní aktivity a výstupy projektu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GrünRaum, ATCZ71</dc:title>
  <dc:creator>Monika Hlávková</dc:creator>
  <cp:lastModifiedBy>Monika Hlávková</cp:lastModifiedBy>
  <cp:revision>9</cp:revision>
  <dcterms:created xsi:type="dcterms:W3CDTF">2017-02-07T09:12:11Z</dcterms:created>
  <dcterms:modified xsi:type="dcterms:W3CDTF">2017-02-28T10:56:39Z</dcterms:modified>
</cp:coreProperties>
</file>